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F8CB93D-5C9D-4812-AD09-975968F363CE}">
  <a:tblStyle styleId="{FF8CB93D-5C9D-4812-AD09-975968F363C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Shape 84"/>
          <p:cNvGraphicFramePr/>
          <p:nvPr/>
        </p:nvGraphicFramePr>
        <p:xfrm>
          <a:off x="152398" y="99059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{FF8CB93D-5C9D-4812-AD09-975968F363CE}</a:tableStyleId>
              </a:tblPr>
              <a:tblGrid>
                <a:gridCol w="1262750"/>
                <a:gridCol w="1262750"/>
                <a:gridCol w="1262750"/>
                <a:gridCol w="1262750"/>
                <a:gridCol w="1262750"/>
                <a:gridCol w="1262750"/>
                <a:gridCol w="1262750"/>
              </a:tblGrid>
              <a:tr h="828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</a:rPr>
                        <a:t>Sunday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Breakfast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Monday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Cook’s Choice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Tuesday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Biscuit &amp; Gravy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Wednesday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Breakfast Pizza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Thursday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Potato Wedges &amp; Sausage Links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Friday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French</a:t>
                      </a: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 Toast Sticks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Saturday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</a:tr>
              <a:tr h="980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US" sz="1800"/>
                        <a:t>3 </a:t>
                      </a:r>
                      <a:r>
                        <a:rPr b="0" lang="en-US" sz="1050"/>
                        <a:t>Corn Dogs, Chips, Cheese, Mixed Veggies, Peaches</a:t>
                      </a:r>
                      <a:endParaRPr b="0"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 </a:t>
                      </a:r>
                      <a:r>
                        <a:rPr lang="en-US" sz="1050"/>
                        <a:t>Steak</a:t>
                      </a:r>
                      <a:r>
                        <a:rPr lang="en-US" sz="1050"/>
                        <a:t> Nuggets, Potatoes &amp; Gravy, Green Beans, Pears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 </a:t>
                      </a:r>
                      <a:r>
                        <a:rPr lang="en-US" sz="1050"/>
                        <a:t>Sloppy</a:t>
                      </a:r>
                      <a:r>
                        <a:rPr lang="en-US" sz="1050"/>
                        <a:t> Joes, Corn, Chips, Pineapple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 </a:t>
                      </a:r>
                      <a:r>
                        <a:rPr lang="en-US" sz="1050"/>
                        <a:t>Pizza,</a:t>
                      </a:r>
                      <a:r>
                        <a:rPr lang="en-US" sz="1050"/>
                        <a:t> Salad, Fresh Fruit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</a:tr>
              <a:tr h="980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 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 </a:t>
                      </a:r>
                      <a:r>
                        <a:rPr lang="en-US" sz="1050"/>
                        <a:t>Pork Chop</a:t>
                      </a:r>
                      <a:r>
                        <a:rPr lang="en-US" sz="1050"/>
                        <a:t> Patty, Potatoes &amp; Gravy, Corn, Mixed Fruit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 </a:t>
                      </a:r>
                      <a:r>
                        <a:rPr lang="en-US" sz="1050"/>
                        <a:t>Taco Salad,</a:t>
                      </a:r>
                      <a:r>
                        <a:rPr lang="en-US" sz="1050"/>
                        <a:t> Pinto Beans, Pineapple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 </a:t>
                      </a:r>
                      <a:r>
                        <a:rPr lang="en-US" sz="1050"/>
                        <a:t>Chicken Alfredo, Steamed Broccoli,</a:t>
                      </a:r>
                      <a:r>
                        <a:rPr lang="en-US" sz="1050"/>
                        <a:t> Bread &amp; Butter, Mandarin Oranges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 </a:t>
                      </a:r>
                      <a:r>
                        <a:rPr lang="en-US" sz="1050"/>
                        <a:t>Ham &amp; Cheese</a:t>
                      </a:r>
                      <a:r>
                        <a:rPr lang="en-US" sz="1050"/>
                        <a:t> on Bun, Carrot Sticks, Chips, Fresh Fruit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</a:tr>
              <a:tr h="980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15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16 </a:t>
                      </a:r>
                      <a:r>
                        <a:rPr lang="en-US" sz="1050"/>
                        <a:t>Popcorn Chicken, Potatoes &amp; Gravy, Corn, Pineapple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17 </a:t>
                      </a:r>
                      <a:r>
                        <a:rPr lang="en-US" sz="1050"/>
                        <a:t>Hot Dog, Chili Dog, Chips, Mixed</a:t>
                      </a:r>
                      <a:r>
                        <a:rPr lang="en-US" sz="1050"/>
                        <a:t> Veggies, Pears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18 </a:t>
                      </a:r>
                      <a:r>
                        <a:rPr lang="en-US" sz="1050"/>
                        <a:t>Steak Nuggets, Potatoes &amp; Gravy, Green Beans, Mixed Fruit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19 </a:t>
                      </a:r>
                      <a:r>
                        <a:rPr lang="en-US" sz="1050"/>
                        <a:t>Crispitos,</a:t>
                      </a:r>
                      <a:r>
                        <a:rPr lang="en-US" sz="1050"/>
                        <a:t> Chili &amp; Cheese, Pinto Beans, Peaches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 </a:t>
                      </a:r>
                      <a:r>
                        <a:rPr lang="en-US" sz="1050"/>
                        <a:t>Pizza, Salad, Fresh Fruit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21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</a:tr>
              <a:tr h="980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22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23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24 </a:t>
                      </a:r>
                      <a:r>
                        <a:rPr lang="en-US" sz="1050"/>
                        <a:t>Beef Fritter, Potatoes &amp; Gravy, Corn, Pineapple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25 </a:t>
                      </a:r>
                      <a:r>
                        <a:rPr lang="en-US" sz="1050"/>
                        <a:t>Grilled Cheese, Mixed Veggies, Chips, Mixed Fruit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26 </a:t>
                      </a:r>
                      <a:r>
                        <a:rPr lang="en-US" sz="1050"/>
                        <a:t>BBQ Meatballs, Scalloped Potatoes, Green Beans, Pears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27 </a:t>
                      </a:r>
                      <a:r>
                        <a:rPr lang="en-US" sz="1050"/>
                        <a:t>Charburgers, Baked Beans, Chips, Fresh Fruit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28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</a:tr>
              <a:tr h="980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29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 </a:t>
                      </a:r>
                      <a:r>
                        <a:rPr lang="en-US" sz="1050"/>
                        <a:t>Chicken Strips, Potatoes</a:t>
                      </a:r>
                      <a:r>
                        <a:rPr lang="en-US" sz="1050"/>
                        <a:t> &amp; Gravy, Green Beans, Mandarin Oranges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/>
                        <a:t>Adults $3.00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/>
                        <a:t>JH &amp; HS $2.10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/>
                        <a:t>Elementary</a:t>
                      </a:r>
                      <a:r>
                        <a:rPr lang="en-US" sz="1050"/>
                        <a:t> $1.85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/>
                        <a:t>Reduced .40 cents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/>
                        <a:t>Breakfast $1.50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/>
                        <a:t>Reduced .30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/>
                        <a:t>All meals are subject to</a:t>
                      </a:r>
                      <a:r>
                        <a:rPr lang="en-US" sz="1050"/>
                        <a:t> change</a:t>
                      </a:r>
                      <a:endParaRPr sz="105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050"/>
                        <a:t>This institution is an equal opportunity provider</a:t>
                      </a:r>
                      <a:endParaRPr sz="1050"/>
                    </a:p>
                  </a:txBody>
                  <a:tcPr marT="45725" marB="45725" marR="91450" marL="91450">
                    <a:solidFill>
                      <a:srgbClr val="538CD5"/>
                    </a:solidFill>
                  </a:tcPr>
                </a:tc>
              </a:tr>
            </a:tbl>
          </a:graphicData>
        </a:graphic>
      </p:graphicFrame>
      <p:sp>
        <p:nvSpPr>
          <p:cNvPr id="85" name="Shape 85"/>
          <p:cNvSpPr/>
          <p:nvPr/>
        </p:nvSpPr>
        <p:spPr>
          <a:xfrm>
            <a:off x="3761295" y="61818"/>
            <a:ext cx="156324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endParaRPr b="1" i="0" sz="54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Drexel School\AppData\Local\Microsoft\Windows\Temporary Internet Files\Content.IE5\3M71G8LP\MC900432545[1].png"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34959">
            <a:off x="3518805" y="48342"/>
            <a:ext cx="761999" cy="72128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Drexel School\AppData\Local\Microsoft\Windows\Temporary Internet Files\Content.IE5\DMH581B3\MM900172540[1].gif" id="87" name="Shape 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42919" y="299348"/>
            <a:ext cx="108966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